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355" r:id="rId2"/>
    <p:sldId id="265" r:id="rId3"/>
    <p:sldId id="293" r:id="rId4"/>
    <p:sldId id="317" r:id="rId5"/>
    <p:sldId id="318" r:id="rId6"/>
    <p:sldId id="290" r:id="rId7"/>
    <p:sldId id="291" r:id="rId8"/>
    <p:sldId id="313" r:id="rId9"/>
    <p:sldId id="29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ject Repo Setup Guide" id="{E228100B-4A8E-4558-9415-E0F75A721585}">
          <p14:sldIdLst>
            <p14:sldId id="355"/>
            <p14:sldId id="265"/>
            <p14:sldId id="293"/>
            <p14:sldId id="317"/>
            <p14:sldId id="318"/>
            <p14:sldId id="290"/>
            <p14:sldId id="291"/>
            <p14:sldId id="31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der, Jason" initials="YJ" lastIdx="2" clrIdx="0">
    <p:extLst>
      <p:ext uri="{19B8F6BF-5375-455C-9EA6-DF929625EA0E}">
        <p15:presenceInfo xmlns:p15="http://schemas.microsoft.com/office/powerpoint/2012/main" userId="S-1-5-21-1965730717-1486086910-2027319071-745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83431" autoAdjust="0"/>
  </p:normalViewPr>
  <p:slideViewPr>
    <p:cSldViewPr snapToGrid="0">
      <p:cViewPr varScale="1">
        <p:scale>
          <a:sx n="96" d="100"/>
          <a:sy n="96" d="100"/>
        </p:scale>
        <p:origin x="9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der, Jason" userId="28f4d4d8-da04-4f86-b14d-a21675737bc5" providerId="ADAL" clId="{9BC25F19-822C-4634-861A-2224B6AA647F}"/>
    <pc:docChg chg="custSel modSld">
      <pc:chgData name="Yoder, Jason" userId="28f4d4d8-da04-4f86-b14d-a21675737bc5" providerId="ADAL" clId="{9BC25F19-822C-4634-861A-2224B6AA647F}" dt="2023-10-23T13:33:03.399" v="17" actId="167"/>
      <pc:docMkLst>
        <pc:docMk/>
      </pc:docMkLst>
      <pc:sldChg chg="addSp delSp modSp mod">
        <pc:chgData name="Yoder, Jason" userId="28f4d4d8-da04-4f86-b14d-a21675737bc5" providerId="ADAL" clId="{9BC25F19-822C-4634-861A-2224B6AA647F}" dt="2023-10-23T13:32:45.639" v="10" actId="1076"/>
        <pc:sldMkLst>
          <pc:docMk/>
          <pc:sldMk cId="2194483557" sldId="290"/>
        </pc:sldMkLst>
        <pc:picChg chg="del mod">
          <ac:chgData name="Yoder, Jason" userId="28f4d4d8-da04-4f86-b14d-a21675737bc5" providerId="ADAL" clId="{9BC25F19-822C-4634-861A-2224B6AA647F}" dt="2023-10-23T13:32:38.910" v="6" actId="478"/>
          <ac:picMkLst>
            <pc:docMk/>
            <pc:sldMk cId="2194483557" sldId="290"/>
            <ac:picMk id="5" creationId="{CB749607-35E6-46B4-9205-E7F05D92F3EE}"/>
          </ac:picMkLst>
        </pc:picChg>
        <pc:picChg chg="add del mod">
          <ac:chgData name="Yoder, Jason" userId="28f4d4d8-da04-4f86-b14d-a21675737bc5" providerId="ADAL" clId="{9BC25F19-822C-4634-861A-2224B6AA647F}" dt="2023-10-23T13:32:42.793" v="9" actId="478"/>
          <ac:picMkLst>
            <pc:docMk/>
            <pc:sldMk cId="2194483557" sldId="290"/>
            <ac:picMk id="6" creationId="{8FAB1A3F-50C8-876D-5580-83AFAFB49485}"/>
          </ac:picMkLst>
        </pc:picChg>
        <pc:picChg chg="add mod">
          <ac:chgData name="Yoder, Jason" userId="28f4d4d8-da04-4f86-b14d-a21675737bc5" providerId="ADAL" clId="{9BC25F19-822C-4634-861A-2224B6AA647F}" dt="2023-10-23T13:32:45.639" v="10" actId="1076"/>
          <ac:picMkLst>
            <pc:docMk/>
            <pc:sldMk cId="2194483557" sldId="290"/>
            <ac:picMk id="9" creationId="{6271A96F-95B9-6C6B-012A-5FAB221FB928}"/>
          </ac:picMkLst>
        </pc:picChg>
      </pc:sldChg>
      <pc:sldChg chg="addSp delSp modSp mod">
        <pc:chgData name="Yoder, Jason" userId="28f4d4d8-da04-4f86-b14d-a21675737bc5" providerId="ADAL" clId="{9BC25F19-822C-4634-861A-2224B6AA647F}" dt="2023-10-23T13:33:03.399" v="17" actId="167"/>
        <pc:sldMkLst>
          <pc:docMk/>
          <pc:sldMk cId="579608861" sldId="313"/>
        </pc:sldMkLst>
        <pc:picChg chg="add mod ord">
          <ac:chgData name="Yoder, Jason" userId="28f4d4d8-da04-4f86-b14d-a21675737bc5" providerId="ADAL" clId="{9BC25F19-822C-4634-861A-2224B6AA647F}" dt="2023-10-23T13:33:03.399" v="17" actId="167"/>
          <ac:picMkLst>
            <pc:docMk/>
            <pc:sldMk cId="579608861" sldId="313"/>
            <ac:picMk id="4" creationId="{B95B6A21-C95C-AE9D-7D83-2A47C8F04A01}"/>
          </ac:picMkLst>
        </pc:picChg>
        <pc:picChg chg="del">
          <ac:chgData name="Yoder, Jason" userId="28f4d4d8-da04-4f86-b14d-a21675737bc5" providerId="ADAL" clId="{9BC25F19-822C-4634-861A-2224B6AA647F}" dt="2023-10-23T13:32:54.785" v="11" actId="478"/>
          <ac:picMkLst>
            <pc:docMk/>
            <pc:sldMk cId="579608861" sldId="313"/>
            <ac:picMk id="14" creationId="{3E5CBCDD-44AE-163E-9C3A-C7D15C2B483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0:44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24575,'15'0'0,"-3"0"0,0 1 0,1 0 0,-1 0 0,0 2 0,0-1 0,0 1 0,0 1 0,-1 0 0,17 8 0,186 75 0,-120-48 64,596 252-613,-1 38 191,-305-104 292,-43-24 835,-304-181-707,358 187 16,-263-138-78,198 141 0,102 117 0,-140-101 0,176 142 0,203 147 0,-472-379 0,285 200 0,-402-278 0,116 92 0,509 389 0,-253-205 0,200 144 0,-71-52 0,-318-208 0,-119-95 0,544 426 0,-497-391 0,-7 9 0,176 205 0,-176-181 0,9-7 0,222 160 0,-50-79 0,-175-126 0,200 149 0,-317-236 0,115 60 0,-106-66 0,84 62 0,219 202 0,-334-266 0,19 16 0,324 252 0,-387-306 0,0 0 0,0 0 0,0-1 0,1-1 0,0 1 0,-1-1 0,22 5 0,-28-9 0,0 1 0,0-1 0,0 0 0,0 0 0,0 0 0,0-1 0,0 1 0,0-1 0,0 1 0,-1-1 0,1 0 0,0 0 0,0 0 0,0-1 0,-1 1 0,1 0 0,-1-1 0,1 0 0,-1 0 0,0 0 0,0 0 0,0 0 0,0 0 0,0 0 0,0-1 0,0 1 0,-1-1 0,1 1 0,-1-1 0,0 0 0,0 1 0,1-5 0,14-37 0,-3 0 0,-2-2 0,7-60 0,-6 37 0,6-8 0,4-21 0,-19 72 0,-2 7 0,1 1 0,1 0 0,8-24 0,-6 113 0,-6-3 0,-3-1 0,-3 0 0,-3-1 0,-3 0 0,-31 98 0,41-158 0,0-1 0,0 0 0,0 1 0,0-1 0,-1-1 0,0 1 0,0 0 0,0-1 0,0 0 0,-1 0 0,0 0 0,0 0 0,0-1 0,0 0 0,0 0 0,-1 0 0,1-1 0,-11 3 0,-8 2 0,-2 0 0,1-2 0,-28 1 0,39-4 0,-149 10 0,-171-9 0,-103 6 0,347-2-1365,52-5-5461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7D565-3278-47FB-82CB-054B8DCFC962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AF30A-2A51-4DF1-9ECD-1F347E84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4252A-5ADE-4726-AF7E-E9EADC640C8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03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Pair Programming</a:t>
            </a:r>
          </a:p>
          <a:p>
            <a:r>
              <a:rPr lang="en-US" strike="sngStrike" dirty="0"/>
              <a:t>Tester, Reviewer, Navigator, Driver Roles (Teams of 3-4)</a:t>
            </a:r>
          </a:p>
          <a:p>
            <a:r>
              <a:rPr lang="en-US" strike="sngStrike" dirty="0"/>
              <a:t>Reviewer Guidelines</a:t>
            </a:r>
          </a:p>
          <a:p>
            <a:r>
              <a:rPr lang="en-US" strike="sngStrike" dirty="0"/>
              <a:t>Milestone Reports</a:t>
            </a:r>
          </a:p>
          <a:p>
            <a:r>
              <a:rPr lang="en-US" strike="sngStrike" dirty="0"/>
              <a:t>Source Control Overview</a:t>
            </a:r>
          </a:p>
          <a:p>
            <a:r>
              <a:rPr lang="en-US" dirty="0"/>
              <a:t>Project Repo Setup Guide</a:t>
            </a:r>
          </a:p>
          <a:p>
            <a:r>
              <a:rPr lang="en-US" dirty="0"/>
              <a:t>TA Meetings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649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77B7A-9B2E-4879-86D4-E92889F50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2441895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Practice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00E05-11F7-49F1-A47C-38C023398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5972" y="214560"/>
            <a:ext cx="9815118" cy="12240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With your team, follow the instructions to get your repo setup</a:t>
            </a:r>
          </a:p>
          <a:p>
            <a:r>
              <a:rPr lang="en-US" dirty="0">
                <a:cs typeface="Calibri"/>
              </a:rPr>
              <a:t>You will submit your Final Project from your repo</a:t>
            </a:r>
          </a:p>
          <a:p>
            <a:endParaRPr lang="en-US" dirty="0">
              <a:cs typeface="Calibri"/>
            </a:endParaRPr>
          </a:p>
          <a:p>
            <a:pPr>
              <a:buNone/>
            </a:pPr>
            <a:endParaRPr lang="en-US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3CDD8-E593-512B-DD4E-EA97B2AE0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9" y="1438595"/>
            <a:ext cx="8325549" cy="3399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143DA5-C975-D74F-41CB-8696D28AA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612" y="4112634"/>
            <a:ext cx="4863007" cy="2613541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1820AD8-F788-DAA2-E602-4ABE1DB2B14B}"/>
                  </a:ext>
                </a:extLst>
              </p14:cNvPr>
              <p14:cNvContentPartPr/>
              <p14:nvPr/>
            </p14:nvContentPartPr>
            <p14:xfrm>
              <a:off x="6291264" y="2359074"/>
              <a:ext cx="5042520" cy="3507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1820AD8-F788-DAA2-E602-4ABE1DB2B1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2624" y="2350074"/>
                <a:ext cx="5060160" cy="352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4550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23E8-D433-46A4-852B-6C3752F6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9E2F2B-05B0-4F15-9E4A-45B87DAF8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85" y="0"/>
            <a:ext cx="10767676" cy="6844200"/>
          </a:xfrm>
        </p:spPr>
      </p:pic>
    </p:spTree>
    <p:extLst>
      <p:ext uri="{BB962C8B-B14F-4D97-AF65-F5344CB8AC3E}">
        <p14:creationId xmlns:p14="http://schemas.microsoft.com/office/powerpoint/2010/main" val="2459452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0264A-A99C-4D93-B94E-9758695F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28" y="2482572"/>
            <a:ext cx="2615214" cy="375843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/>
              <a:t>Sign into</a:t>
            </a:r>
          </a:p>
          <a:p>
            <a:pPr marL="0" indent="0">
              <a:buNone/>
            </a:pPr>
            <a:r>
              <a:rPr lang="en-US" sz="3600" dirty="0"/>
              <a:t>GitHub.com</a:t>
            </a:r>
          </a:p>
          <a:p>
            <a:pPr marL="0" indent="0">
              <a:buNone/>
            </a:pPr>
            <a:r>
              <a:rPr lang="en-US" sz="3600" dirty="0"/>
              <a:t>Go to your account (upper right) and then select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894E8-ED6A-49C1-A31F-8F5C3654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618" y="0"/>
            <a:ext cx="8671122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0F2320-3A62-4F84-1F85-1E2B43241074}"/>
              </a:ext>
            </a:extLst>
          </p:cNvPr>
          <p:cNvSpPr txBox="1"/>
          <p:nvPr/>
        </p:nvSpPr>
        <p:spPr>
          <a:xfrm>
            <a:off x="796066" y="785308"/>
            <a:ext cx="88036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3694083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7339E-6A38-4D4D-9BD7-5B097C356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21" y="0"/>
            <a:ext cx="3907958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40636C-06E5-492E-9FFE-7B3D3A5E1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28" y="2482572"/>
            <a:ext cx="2615214" cy="375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Scroll to the bottom of the settings page and select:</a:t>
            </a:r>
          </a:p>
          <a:p>
            <a:pPr marL="0" indent="0">
              <a:buNone/>
            </a:pPr>
            <a:r>
              <a:rPr lang="en-US" sz="3600" dirty="0"/>
              <a:t>“Developer settings”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2CFE9-B93D-9D5E-F9AC-D3F4213C21B1}"/>
              </a:ext>
            </a:extLst>
          </p:cNvPr>
          <p:cNvSpPr txBox="1"/>
          <p:nvPr/>
        </p:nvSpPr>
        <p:spPr>
          <a:xfrm>
            <a:off x="796066" y="785308"/>
            <a:ext cx="88036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263664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14D33-C215-4BF4-B2ED-3487D550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0264A-A99C-4D93-B94E-9758695F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13" y="5426075"/>
            <a:ext cx="10515600" cy="12493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Go to Personal access tokens and select “Generate new token” and give yourself enough time to finish the course. </a:t>
            </a:r>
            <a:r>
              <a:rPr lang="en-US" i="1" dirty="0"/>
              <a:t>(You can always generate more tokens later)</a:t>
            </a:r>
          </a:p>
          <a:p>
            <a:pPr marL="0" indent="0">
              <a:buNone/>
            </a:pPr>
            <a:r>
              <a:rPr lang="en-US" b="1" u="sng" dirty="0"/>
              <a:t>GitHub will only show you this token ONCE </a:t>
            </a:r>
            <a:r>
              <a:rPr lang="en-US" dirty="0"/>
              <a:t>so you need to save it to be able to use it.</a:t>
            </a:r>
          </a:p>
          <a:p>
            <a:pPr marL="0" indent="0">
              <a:buNone/>
            </a:pPr>
            <a:r>
              <a:rPr lang="en-US" dirty="0"/>
              <a:t>You can select the </a:t>
            </a:r>
            <a:r>
              <a:rPr lang="en-US" b="1" dirty="0">
                <a:highlight>
                  <a:srgbClr val="FFFF00"/>
                </a:highlight>
              </a:rPr>
              <a:t>“Store in Secure Store”</a:t>
            </a:r>
            <a:r>
              <a:rPr lang="en-US" dirty="0"/>
              <a:t> in Eclipse to be able to re-use it over and over again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572D3-6D9F-58E1-ACAC-B669756B4A43}"/>
              </a:ext>
            </a:extLst>
          </p:cNvPr>
          <p:cNvSpPr txBox="1"/>
          <p:nvPr/>
        </p:nvSpPr>
        <p:spPr>
          <a:xfrm>
            <a:off x="5077609" y="3539266"/>
            <a:ext cx="88036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#3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71A96F-95B9-6C6B-012A-5FAB221FB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97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83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1364B3-00A5-4751-BF5D-4962640BD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330" y="0"/>
            <a:ext cx="626967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E72153-8900-4DD1-AE11-550DA01990C1}"/>
              </a:ext>
            </a:extLst>
          </p:cNvPr>
          <p:cNvSpPr txBox="1"/>
          <p:nvPr/>
        </p:nvSpPr>
        <p:spPr>
          <a:xfrm>
            <a:off x="83917" y="5273988"/>
            <a:ext cx="60940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u="sng" dirty="0"/>
              <a:t>GitHub will only show you this token ONCE </a:t>
            </a:r>
            <a:r>
              <a:rPr lang="en-US" dirty="0"/>
              <a:t>so you need to save it to be able to use it.</a:t>
            </a:r>
          </a:p>
          <a:p>
            <a:pPr marL="0" indent="0">
              <a:buNone/>
            </a:pPr>
            <a:r>
              <a:rPr lang="en-US" dirty="0"/>
              <a:t>You can select the </a:t>
            </a:r>
            <a:r>
              <a:rPr lang="en-US" b="1" dirty="0">
                <a:highlight>
                  <a:srgbClr val="FFFF00"/>
                </a:highlight>
              </a:rPr>
              <a:t>“Store in Secure Store”</a:t>
            </a:r>
            <a:r>
              <a:rPr lang="en-US" dirty="0"/>
              <a:t> in Eclipse to be able to re-use it over and over again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9ABFF-B634-CF83-53AF-DEDE79C40990}"/>
              </a:ext>
            </a:extLst>
          </p:cNvPr>
          <p:cNvSpPr txBox="1"/>
          <p:nvPr/>
        </p:nvSpPr>
        <p:spPr>
          <a:xfrm>
            <a:off x="1871831" y="1796527"/>
            <a:ext cx="88036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#4</a:t>
            </a:r>
          </a:p>
        </p:txBody>
      </p:sp>
    </p:spTree>
    <p:extLst>
      <p:ext uri="{BB962C8B-B14F-4D97-AF65-F5344CB8AC3E}">
        <p14:creationId xmlns:p14="http://schemas.microsoft.com/office/powerpoint/2010/main" val="1509217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5B6A21-C95C-AE9D-7D83-2A47C8F04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604" y="464047"/>
            <a:ext cx="6659401" cy="1622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AF1D26-00AC-48A6-8C24-C33A1CD54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13" y="150789"/>
            <a:ext cx="1442171" cy="3018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0C4869-B340-4DBB-9F17-79733524B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822" y="56085"/>
            <a:ext cx="1442171" cy="3102087"/>
          </a:xfrm>
          <a:prstGeom prst="rect">
            <a:avLst/>
          </a:prstGeom>
        </p:spPr>
      </p:pic>
      <p:pic>
        <p:nvPicPr>
          <p:cNvPr id="3" name="Content Placeholder 5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A7B7D802-0D8E-DA66-130B-CB1AAAC169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2" y="3355596"/>
            <a:ext cx="4755127" cy="32714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6DE6CC9-9F13-7FB7-B852-AE17080C70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4220" y="3012156"/>
            <a:ext cx="6323658" cy="38458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2B9F5E-4C62-822B-A913-18E293533E50}"/>
              </a:ext>
            </a:extLst>
          </p:cNvPr>
          <p:cNvSpPr txBox="1"/>
          <p:nvPr/>
        </p:nvSpPr>
        <p:spPr>
          <a:xfrm>
            <a:off x="2025348" y="2203554"/>
            <a:ext cx="88036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#1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EB9EB6-1766-7F79-C5DE-D3AC21DB7BCC}"/>
              </a:ext>
            </a:extLst>
          </p:cNvPr>
          <p:cNvSpPr txBox="1"/>
          <p:nvPr/>
        </p:nvSpPr>
        <p:spPr>
          <a:xfrm>
            <a:off x="3116211" y="1051512"/>
            <a:ext cx="88036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#2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F83811-7F32-4FCC-81ED-0F4E5DBA0540}"/>
              </a:ext>
            </a:extLst>
          </p:cNvPr>
          <p:cNvSpPr txBox="1"/>
          <p:nvPr/>
        </p:nvSpPr>
        <p:spPr>
          <a:xfrm>
            <a:off x="8916049" y="1810123"/>
            <a:ext cx="88036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#3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C71C70-95DA-A187-BB3C-81B70AEFA163}"/>
              </a:ext>
            </a:extLst>
          </p:cNvPr>
          <p:cNvSpPr txBox="1"/>
          <p:nvPr/>
        </p:nvSpPr>
        <p:spPr>
          <a:xfrm>
            <a:off x="6096000" y="4357288"/>
            <a:ext cx="88036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#4</a:t>
            </a:r>
          </a:p>
        </p:txBody>
      </p:sp>
    </p:spTree>
    <p:extLst>
      <p:ext uri="{BB962C8B-B14F-4D97-AF65-F5344CB8AC3E}">
        <p14:creationId xmlns:p14="http://schemas.microsoft.com/office/powerpoint/2010/main" val="579608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A7FA-8145-405F-B69A-C7CA0A67B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75" y="1696776"/>
            <a:ext cx="2734321" cy="4162486"/>
          </a:xfrm>
        </p:spPr>
        <p:txBody>
          <a:bodyPr>
            <a:noAutofit/>
          </a:bodyPr>
          <a:lstStyle/>
          <a:p>
            <a:r>
              <a:rPr lang="en-US" sz="2800" dirty="0"/>
              <a:t>You have to use your </a:t>
            </a:r>
            <a:r>
              <a:rPr lang="en-US" sz="2800" b="1" u="sng" dirty="0"/>
              <a:t>Personal Access Token</a:t>
            </a:r>
            <a:r>
              <a:rPr lang="en-US" sz="2800" dirty="0"/>
              <a:t> AS your password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The username is your </a:t>
            </a:r>
            <a:r>
              <a:rPr lang="en-US" sz="2800" b="1" u="sng" dirty="0"/>
              <a:t>GITHUB username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9AB194-E596-48BD-ADC8-CA3CF7A3E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34" y="0"/>
            <a:ext cx="7944908" cy="677011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85500F-3519-7242-CE94-9F3611D534E6}"/>
              </a:ext>
            </a:extLst>
          </p:cNvPr>
          <p:cNvSpPr txBox="1"/>
          <p:nvPr/>
        </p:nvSpPr>
        <p:spPr>
          <a:xfrm>
            <a:off x="796066" y="785308"/>
            <a:ext cx="88036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#5</a:t>
            </a:r>
          </a:p>
        </p:txBody>
      </p:sp>
    </p:spTree>
    <p:extLst>
      <p:ext uri="{BB962C8B-B14F-4D97-AF65-F5344CB8AC3E}">
        <p14:creationId xmlns:p14="http://schemas.microsoft.com/office/powerpoint/2010/main" val="2944045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12305</TotalTime>
  <Words>238</Words>
  <Application>Microsoft Office PowerPoint</Application>
  <PresentationFormat>Widescreen</PresentationFormat>
  <Paragraphs>32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Agenda</vt:lpstr>
      <vt:lpstr>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have to use your Personal Access Token AS your password  The username is your GITHUB username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Yoder, Jason</dc:creator>
  <cp:lastModifiedBy>Yoder, Jason</cp:lastModifiedBy>
  <cp:revision>390</cp:revision>
  <dcterms:created xsi:type="dcterms:W3CDTF">2013-07-15T20:26:40Z</dcterms:created>
  <dcterms:modified xsi:type="dcterms:W3CDTF">2025-05-04T17:59:18Z</dcterms:modified>
</cp:coreProperties>
</file>